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222006" ContentType="image/png"/>
  <Default Extension="080605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97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0defe69fd61.28222006"/>
  <Relationship Id="rId3" Type="http://schemas.openxmlformats.org/officeDocument/2006/relationships/image" Target="../media/logo_673b0deff334762.080605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28950"/>
          <a:chOff x="9525" y="9525"/>
          <a:chExt cx="9229725" cy="3028950"/>
        </a:xfrm>
      </p:grpSpPr>
      <p:pic>
        <p:nvPicPr>
          <p:cNvPr id="1" name="Characteristics of AF in Masters Athletes (Age &gt;40 years)" descr="Characteristics of AF in Masters Athletes (Age &gt;40 years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266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yyaz S, Papadakis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racteristics of AF in Masters Athletes (Age >40 years)]]>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6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2024-11-18T09:50:39Z</dcterms:created>
  <dcterms:modified xsi:type="dcterms:W3CDTF">2024-11-18T09:50:39Z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