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411066" ContentType="image/png"/>
  <Default Extension="166941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3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c625064391.94411066"/>
  <Relationship Id="rId3" Type="http://schemas.openxmlformats.org/officeDocument/2006/relationships/image" Target="../media/logo_673b0c62607ad82.166941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76600"/>
          <a:chOff x="9525" y="9525"/>
          <a:chExt cx="9229725" cy="3276600"/>
        </a:xfrm>
      </p:grpSpPr>
      <p:pic>
        <p:nvPicPr>
          <p:cNvPr id="1" name="Predictors of Malignant Ventricular Premature Beats in Athletes" descr="Predictors of Malignant Ventricular Premature Beats in Athl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14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yyaz S, Papadaki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dictors of Malignant Ventricular Premature Beats in Athl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2024-11-18T09:44:02Z</dcterms:created>
  <dcterms:modified xsi:type="dcterms:W3CDTF">2024-11-18T09:44:02Z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