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727555" ContentType="image/png"/>
  <Default Extension="9228334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97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0e43e179b91.65727555"/>
  <Relationship Id="rId3" Type="http://schemas.openxmlformats.org/officeDocument/2006/relationships/image" Target="../media/logo_673b0e440c6df72.9228334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724650"/>
          <a:chOff x="9525" y="9525"/>
          <a:chExt cx="9229725" cy="6724650"/>
        </a:xfrm>
      </p:grpSpPr>
      <p:pic>
        <p:nvPicPr>
          <p:cNvPr id="1" name="Proposed Mechanisms of Adverse Cardiac Remodelling that May Predispose to Arrhythmias in Endurance Athletes" descr="Proposed Mechanisms of Adverse Cardiac Remodelling that May Predispose to Arrhythmias in Endurance Athlet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962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yyaz S, Papadakis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posed Mechanisms of Adverse Cardiac Remodelling that May Predispose to Arrhythmias in Endurance Athlet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6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2024-11-18T09:52:04Z</dcterms:created>
  <dcterms:modified xsi:type="dcterms:W3CDTF">2024-11-18T09:52:04Z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