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521077" ContentType="image/png"/>
  <Default Extension="527079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aadf3e1171.91521077"/>
  <Relationship Id="rId3" Type="http://schemas.openxmlformats.org/officeDocument/2006/relationships/image" Target="../media/logo_673b1aae1944232.527079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Guideline-directed Therapy in Elderly Patients in Registries" descr="Guideline-directed Therapy in Elderly Patients in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inkovic I, Polovina M, Coats AJ, Rosano G, Seferovic P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-directed Therapy in Elderly Patients in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2024-11-18T10:45:02Z</dcterms:created>
  <dcterms:modified xsi:type="dcterms:W3CDTF">2024-11-18T10:45:02Z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