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98643" ContentType="image/png"/>
  <Default Extension="849472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c415e80931.34698643"/>
  <Relationship Id="rId3" Type="http://schemas.openxmlformats.org/officeDocument/2006/relationships/image" Target="../media/logo_673b0c417664c02.849472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Specificities in Proposed Medical Treatment Algorithm of Chronic Stable HFeEF Elderly Patients" descr="Specificities in Proposed Medical Treatment Algorithm of Chronic Stable HFeEF Elderly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inkovic I, Polovina M, Coats AJ, Rosano G, Seferovic P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ecificities in Proposed Medical Treatment Algorithm of Chronic Stable HFeEF Elderly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2024-11-18T09:43:29Z</dcterms:created>
  <dcterms:modified xsi:type="dcterms:W3CDTF">2024-11-18T09:43:29Z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