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59300" ContentType="image/png"/>
  <Default Extension="672476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5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d677d42e11.21259300"/>
  <Relationship Id="rId3" Type="http://schemas.openxmlformats.org/officeDocument/2006/relationships/image" Target="../media/logo_673b0d678c01322.672476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57525"/>
          <a:chOff x="9525" y="9525"/>
          <a:chExt cx="9229725" cy="3057525"/>
        </a:xfrm>
      </p:grpSpPr>
      <p:pic>
        <p:nvPicPr>
          <p:cNvPr id="1" name="Selected Contraindications of Medical Treatment of Chronic Stable HFrEF Elderly Patients" descr="Selected Contraindications of Medical Treatment of Chronic Stable HFrEF Elderly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95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Polovina M, Coats AJ, Rosano G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ed Contraindications of Medical Treatment of Chronic Stable HFrEF Elderly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2024-11-18T09:48:23Z</dcterms:created>
  <dcterms:modified xsi:type="dcterms:W3CDTF">2024-11-18T09:48:23Z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