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21259300" ContentType="image/png"/>
  <Default Extension="67247649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3957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0d677d42e11.21259300"/>
  <Relationship Id="rId3" Type="http://schemas.openxmlformats.org/officeDocument/2006/relationships/image" Target="../media/logo_673b0d678c01322.67247649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057525"/>
          <a:chOff x="9525" y="9525"/>
          <a:chExt cx="9229725" cy="3057525"/>
        </a:xfrm>
      </p:grpSpPr>
      <p:pic>
        <p:nvPicPr>
          <p:cNvPr id="1" name="Selected Contraindications of Medical Treatment of Chronic Stable HFrEF Elderly Patients" descr="Selected Contraindications of Medical Treatment of Chronic Stable HFrEF Elderly Patient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22955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Milinkovic I, Polovina M, Coats AJ, Rosano G, Seferovic PM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elected Contraindications of Medical Treatment of Chronic Stable HFrEF Elderly Patient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22;8:e17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21.14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0">
  <a:themeElements>
    <a:clrScheme name="Theme9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2024-11-18T09:48:23Z</dcterms:created>
  <dcterms:modified xsi:type="dcterms:W3CDTF">2024-11-18T09:48:23Z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