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41847" ContentType="image/png"/>
  <Default Extension="301719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c531a0a461.59441847"/>
  <Relationship Id="rId3" Type="http://schemas.openxmlformats.org/officeDocument/2006/relationships/image" Target="../media/logo_673b0c532f82202.301719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Risk of Deep Vein Thrombosis; and Pulmonary Embolism After Different Types of Surgery" descr="Risk of Deep Vein Thrombosis; and Pulmonary Embolism After Different Types of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ung Tun H, Kyaw MT, Rafflenbeul E, López Suástegui X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of Deep Vein Thrombosis; and Pulmonary Embolism After Different Types of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2024-11-18T09:43:47Z</dcterms:created>
  <dcterms:modified xsi:type="dcterms:W3CDTF">2024-11-18T09:43:47Z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