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485088" ContentType="image/png"/>
  <Default Extension="87318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ae9a923451.29485088"/>
  <Relationship Id="rId3" Type="http://schemas.openxmlformats.org/officeDocument/2006/relationships/image" Target="../media/logo_673b1ae9bd7c872.87318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Comparison of the Pharmacological Properties of Direct Oral Anticoagulants" descr="Comparison of the Pharmacological Properties of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ung Tun H, Kyaw MT, Rafflenbeul E, López Suástegui X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the Pharmacological Properties of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2024-11-18T10:46:01Z</dcterms:created>
  <dcterms:modified xsi:type="dcterms:W3CDTF">2024-11-18T10:46:01Z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