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9485088" ContentType="image/png"/>
  <Default Extension="873182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30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ae9a923451.29485088"/>
  <Relationship Id="rId3" Type="http://schemas.openxmlformats.org/officeDocument/2006/relationships/image" Target="../media/logo_673b1ae9bd7c872.873182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62450"/>
          <a:chOff x="9525" y="9525"/>
          <a:chExt cx="9229725" cy="4362450"/>
        </a:xfrm>
      </p:grpSpPr>
      <p:pic>
        <p:nvPicPr>
          <p:cNvPr id="1" name="Comparison of the Pharmacological Properties of Direct Oral Anticoagulants" descr="Comparison of the Pharmacological Properties of Direct Oral Anticoagula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600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ung Tun H, Kyaw MT, Rafflenbeul E, López Suástegui X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the Pharmacological Properties of Direct Oral Anticoagula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5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2024-11-18T10:46:01Z</dcterms:created>
  <dcterms:modified xsi:type="dcterms:W3CDTF">2024-11-18T10:46:01Z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