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431847" ContentType="image/png"/>
  <Default Extension="344948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93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0ca664d2581.43431847"/>
  <Relationship Id="rId3" Type="http://schemas.openxmlformats.org/officeDocument/2006/relationships/image" Target="../media/logo_673b0ca6742ee52.344948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86100"/>
          <a:chOff x="9525" y="9525"/>
          <a:chExt cx="9229725" cy="3086100"/>
        </a:xfrm>
      </p:grpSpPr>
      <p:pic>
        <p:nvPicPr>
          <p:cNvPr id="1" name="Current Approved Direct Oral Anticoagulant Regimens for Venous Thromboembolism Prophylaxis after Major Orthopaedic Surgery" descr="Current Approved Direct Oral Anticoagulant Regimens for Venous Thromboembolism Prophylaxis after Major Orthopaedic Surg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2219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ung Tun H, Kyaw MT, Rafflenbeul E, López Suástegui X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urrent Approved Direct Oral Anticoagulant Regimens for Venous Thromboembolism Prophylaxis after Major Orthopaedic Surg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5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2024-11-18T09:45:10Z</dcterms:created>
  <dcterms:modified xsi:type="dcterms:W3CDTF">2024-11-18T09:45:10Z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