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846818" ContentType="image/png"/>
  <Default Extension="1767608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390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0b5757b7431.97846818"/>
  <Relationship Id="rId3" Type="http://schemas.openxmlformats.org/officeDocument/2006/relationships/image" Target="../media/logo_673b0b576778022.1767608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hanging Cardiovascular Disease Risk in Progressing Chronic Kidney Disease" descr="Changing Cardiovascular Disease Risk in Progressing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00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rrens H, Banerjee D, Herzog C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nging Cardiovascular Disease Risk in Progressing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2024-11-18T09:39:35Z</dcterms:created>
  <dcterms:modified xsi:type="dcterms:W3CDTF">2024-11-18T09:39:35Z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