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763480" ContentType="image/png"/>
  <Default Extension="038279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8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b0e3bfe851.43763480"/>
  <Relationship Id="rId3" Type="http://schemas.openxmlformats.org/officeDocument/2006/relationships/image" Target="../media/logo_673b0b0e4aed642.038279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48100"/>
          <a:chOff x="9525" y="9525"/>
          <a:chExt cx="9229725" cy="3848100"/>
        </a:xfrm>
      </p:grpSpPr>
      <p:pic>
        <p:nvPicPr>
          <p:cNvPr id="1" name="Annual Rates of Sudden Cardiac Death" descr="Annual Rates of Sudden Cardiac Deat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086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rrens H, Banerjee D, Herzog 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nual Rates of Sudden Cardiac Deat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2024-11-18T09:38:22Z</dcterms:created>
  <dcterms:modified xsi:type="dcterms:W3CDTF">2024-11-18T09:38:22Z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