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670263" ContentType="image/png"/>
  <Default Extension="006561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82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8502875c11.94670263"/>
  <Relationship Id="rId3" Type="http://schemas.openxmlformats.org/officeDocument/2006/relationships/image" Target="../media/logo_673b08504481162.006561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24500"/>
          <a:chOff x="9525" y="9525"/>
          <a:chExt cx="9229725" cy="5524500"/>
        </a:xfrm>
      </p:grpSpPr>
      <p:pic>
        <p:nvPicPr>
          <p:cNvPr id="1" name="The Delivery and Benefits of the Multidisciplinary Clinic for CKD Patients with HF" descr="The Delivery and Benefits of the Multidisciplinary Clinic for CKD Patients with H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62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rrens H, Banerjee D, Herzog 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Delivery and Benefits of the Multidisciplinary Clinic for CKD Patients with H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5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2024-11-18T09:26:40Z</dcterms:created>
  <dcterms:modified xsi:type="dcterms:W3CDTF">2024-11-18T09:26:40Z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