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5374447" ContentType="image/png"/>
  <Default Extension="1821073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80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07444d36341.25374447"/>
  <Relationship Id="rId3" Type="http://schemas.openxmlformats.org/officeDocument/2006/relationships/image" Target="../media/logo_673b074480ddd52.1821073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29250"/>
          <a:chOff x="9525" y="9525"/>
          <a:chExt cx="9229725" cy="5429250"/>
        </a:xfrm>
      </p:grpSpPr>
      <p:pic>
        <p:nvPicPr>
          <p:cNvPr id="1" name="Lipoprotein (a) and Cardiovascular Disease" descr="Lipoprotein (a) and Cardiovascular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72000" cy="4667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nami Y, Kinoshita D, Muramatsu Y, Nagata T, Ako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poprotein (a) and Cardiovascular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2024-11-18T09:22:12Z</dcterms:created>
  <dcterms:modified xsi:type="dcterms:W3CDTF">2024-11-18T09:22:12Z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