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039586" ContentType="image/png"/>
  <Default Extension="115370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bb45f04381.68039586"/>
  <Relationship Id="rId3" Type="http://schemas.openxmlformats.org/officeDocument/2006/relationships/image" Target="../media/logo_673b0bb46fff382.115370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Lipoprotein(a) Levels in Patients with Acute Coronary Syndrome" descr="Lipoprotein(a) Levels in Patients with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nami Y, Kinoshita D, Muramatsu Y, Nagata T, Ak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poprotein(a) Levels in Patients with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2024-11-18T09:41:08Z</dcterms:created>
  <dcterms:modified xsi:type="dcterms:W3CDTF">2024-11-18T09:41:08Z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