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8039586" ContentType="image/png"/>
  <Default Extension="1153707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91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0bb45f04381.68039586"/>
  <Relationship Id="rId3" Type="http://schemas.openxmlformats.org/officeDocument/2006/relationships/image" Target="../media/logo_673b0bb46fff382.1153707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05275"/>
          <a:chOff x="9525" y="9525"/>
          <a:chExt cx="9229725" cy="4105275"/>
        </a:xfrm>
      </p:grpSpPr>
      <p:pic>
        <p:nvPicPr>
          <p:cNvPr id="1" name="Lipoprotein(a) Levels in Patients with Acute Coronary Syndrome" descr="Lipoprotein(a) Levels in Patients with Acute Coronary Syndrom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343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nami Y, Kinoshita D, Muramatsu Y, Nagata T, Ako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poprotein(a) Levels in Patients with Acute Coronary Syndrom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3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2024-11-18T09:41:08Z</dcterms:created>
  <dcterms:modified xsi:type="dcterms:W3CDTF">2024-11-18T09:41:08Z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