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24856" ContentType="image/png"/>
  <Default Extension="19644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c99c1dcb31.10424856"/>
  <Relationship Id="rId3" Type="http://schemas.openxmlformats.org/officeDocument/2006/relationships/image" Target="../media/logo_673b0c99d4f5d32.19644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Lp(a) Measurement in Daily Clinical Practice" descr="Lp(a) Measurement in Daily Clinical Pract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ami Y, Kinoshita D, Muramatsu Y, Nagata T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p(a) Measurement in Daily Clinical Pract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2024-11-18T09:44:57Z</dcterms:created>
  <dcterms:modified xsi:type="dcterms:W3CDTF">2024-11-18T09:44:57Z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