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504133" ContentType="image/png"/>
  <Default Extension="637601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bbf1308711.29504133"/>
  <Relationship Id="rId3" Type="http://schemas.openxmlformats.org/officeDocument/2006/relationships/image" Target="../media/logo_673b0bbf24d7162.637601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Potential Therapies for Lp(a) Lowering" descr="Potential Therapies for Lp(a) Lowe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800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nami Y, Kinoshita D, Muramatsu Y, Nagata T, Ak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Therapies for Lp(a) Lowe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2024-11-18T09:41:19Z</dcterms:created>
  <dcterms:modified xsi:type="dcterms:W3CDTF">2024-11-18T09:41:19Z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