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8366526" ContentType="image/png"/>
  <Default Extension="6968640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77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06691a16491.58366526"/>
  <Relationship Id="rId3" Type="http://schemas.openxmlformats.org/officeDocument/2006/relationships/image" Target="../media/logo_673b06692b7b202.6968640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00750"/>
          <a:chOff x="9525" y="9525"/>
          <a:chExt cx="9229725" cy="6000750"/>
        </a:xfrm>
      </p:grpSpPr>
      <p:pic>
        <p:nvPicPr>
          <p:cNvPr id="1" name="GRACE Score: Actual Mortality at 6 Months" descr="GRACE Score: Actual Mortality at 6 Month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24375" cy="5238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m WJ, Ow JK, Cheong XP, Bin Nordin R, Lee C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RACE Score: Actual Mortality at 6 Month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1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0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2024-11-18T09:18:33Z</dcterms:created>
  <dcterms:modified xsi:type="dcterms:W3CDTF">2024-11-18T09:18:33Z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