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995041" ContentType="image/png"/>
  <Default Extension="273690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e153436521.71995041"/>
  <Relationship Id="rId3" Type="http://schemas.openxmlformats.org/officeDocument/2006/relationships/image" Target="../media/logo_673b0e155168e32.273690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Univariate Analysis for Association of Risk Factors with Event (Death)" descr="Univariate Analysis for Association of Risk Factors with Event (Death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28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WJ, Ow JK, Cheong XP, Bin Nordin R, Lee C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nivariate Analysis for Association of Risk Factors with Event (Death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2024-11-18T09:51:17Z</dcterms:created>
  <dcterms:modified xsi:type="dcterms:W3CDTF">2024-11-18T09:51:17Z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