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907694" ContentType="image/png"/>
  <Default Extension="666123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8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8e1b1f5d51.70907694"/>
  <Relationship Id="rId3" Type="http://schemas.openxmlformats.org/officeDocument/2006/relationships/image" Target="../media/logo_673b08e1c526842.666123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ultivariate Logistic Regression Analysis for Predicting the Event (Death/MI)" descr="Multivariate Logistic Regression Analysis for Predicting the Event (Death/MI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05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WJ, Ow JK, Cheong XP, Bin Nordin R, Lee C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variate Logistic Regression Analysis for Predicting the Event (Death/MI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2024-11-18T09:29:05Z</dcterms:created>
  <dcterms:modified xsi:type="dcterms:W3CDTF">2024-11-18T09:29:05Z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