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8945291" ContentType="image/png"/>
  <Default Extension="6572285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1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e9ee7b6391.98945291"/>
  <Relationship Id="rId3" Type="http://schemas.openxmlformats.org/officeDocument/2006/relationships/image" Target="../media/logo_673aee9f0320422.6572285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ceiver Operating Characteristic Curve Analysis of the Capacity of Discrimination of the GRACE Risk Score" descr="Receiver Operating Characteristic Curve Analysis of the Capacity of Discrimination of the GRACE Risk Sco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958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m WJ, Ow JK, Cheong XP, Bin Nordin R, Lee CY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ceiver Operating Characteristic Curve Analysis of the Capacity of Discrimination of the GRACE Risk Sco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1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2024-11-18T07:37:03Z</dcterms:created>
  <dcterms:modified xsi:type="dcterms:W3CDTF">2024-11-18T07:37:03Z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