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255617" ContentType="image/png"/>
  <Default Extension="648457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e3124cd111.04255617"/>
  <Relationship Id="rId3" Type="http://schemas.openxmlformats.org/officeDocument/2006/relationships/image" Target="../media/logo_673afe3137e0292.648457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tient Characteristics" descr="Patient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0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is T, Rossing K, Gustafss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2024-11-18T08:43:29Z</dcterms:created>
  <dcterms:modified xsi:type="dcterms:W3CDTF">2024-11-18T08:43:29Z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