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597407" ContentType="image/png"/>
  <Default Extension="607455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2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cab39b7141.73597407"/>
  <Relationship Id="rId3" Type="http://schemas.openxmlformats.org/officeDocument/2006/relationships/image" Target="../media/logo_673afcab4870f42.607455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24275"/>
          <a:chOff x="9525" y="9525"/>
          <a:chExt cx="9229725" cy="3724275"/>
        </a:xfrm>
      </p:grpSpPr>
      <p:pic>
        <p:nvPicPr>
          <p:cNvPr id="1" name="Regression Models – Association Between Log(API) and Haemodynamic and Clinical Variables" descr="Regression Models – Association Between Log(API) and Haemodynamic and Clinical Variab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62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is T, Rossing K, Gustafsso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gression Models – Association Between Log(API) and Haemodynamic and Clinical Variab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2024-11-18T08:36:59Z</dcterms:created>
  <dcterms:modified xsi:type="dcterms:W3CDTF">2024-11-18T08:36:59Z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