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408586" ContentType="image/png"/>
  <Default Extension="875482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4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96c0b70a21.54408586"/>
  <Relationship Id="rId3" Type="http://schemas.openxmlformats.org/officeDocument/2006/relationships/image" Target="../media/logo_673af96c1c67402.875482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34025"/>
          <a:chOff x="9525" y="9525"/>
          <a:chExt cx="9229725" cy="5534025"/>
        </a:xfrm>
      </p:grpSpPr>
      <p:pic>
        <p:nvPicPr>
          <p:cNvPr id="1" name="Cox Models" descr="Cox Mod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772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is T, Rossing K, Gustafsson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x Mod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2024-11-18T08:23:08Z</dcterms:created>
  <dcterms:modified xsi:type="dcterms:W3CDTF">2024-11-18T08:23:08Z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