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857223" ContentType="image/png"/>
  <Default Extension="778993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f36259ad51.94857223"/>
  <Relationship Id="rId3" Type="http://schemas.openxmlformats.org/officeDocument/2006/relationships/image" Target="../media/logo_673aff363bdcf12.778993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Kaplan-Meier Curves" descr="Kaplan-Meier Cur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57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is T, Rossing K, Gustafss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-Meier Cur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2024-11-18T08:47:50Z</dcterms:created>
  <dcterms:modified xsi:type="dcterms:W3CDTF">2024-11-18T08:47:50Z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