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333309" ContentType="image/png"/>
  <Default Extension="849090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14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d8d41e5131.74333309"/>
  <Relationship Id="rId3" Type="http://schemas.openxmlformats.org/officeDocument/2006/relationships/image" Target="../media/logo_673aed8d5139d52.849090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62475"/>
          <a:chOff x="9525" y="9525"/>
          <a:chExt cx="9229725" cy="4562475"/>
        </a:xfrm>
      </p:grpSpPr>
      <p:pic>
        <p:nvPicPr>
          <p:cNvPr id="1" name="Sensitivity and Specificity of Arterial Pulsatility Index" descr="Sensitivity and Specificity of Arterial Pulsatility Index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00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is T, Rossing K, Gustafsso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nsitivity and Specificity of Arterial Pulsatility Index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2024-11-18T07:32:29Z</dcterms:created>
  <dcterms:modified xsi:type="dcterms:W3CDTF">2024-11-18T07:32:29Z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