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333309" ContentType="image/png"/>
  <Default Extension="849090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8d41e5131.74333309"/>
  <Relationship Id="rId3" Type="http://schemas.openxmlformats.org/officeDocument/2006/relationships/image" Target="../media/logo_673aed8d5139d52.849090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Sensitivity and Specificity of Arterial Pulsatility Index" descr="Sensitivity and Specificity of Arterial Pulsatility Ind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is T, Rossing 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sitivity and Specificity of Arterial Pulsatility Ind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2024-11-18T07:32:29Z</dcterms:created>
  <dcterms:modified xsi:type="dcterms:W3CDTF">2024-11-18T07:32:29Z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