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251906" ContentType="image/png"/>
  <Default Extension="258832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22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0d50fbbb01.79251906"/>
  <Relationship Id="rId3" Type="http://schemas.openxmlformats.org/officeDocument/2006/relationships/image" Target="../media/logo_673af0d52ac6302.258832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Ultrasound Generation of Atrial Anatomy" descr="Ultrasound Generation of Atrial Anatom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195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pe MTB, Betts T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ltrasound Generation of Atrial Anatom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6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2024-11-18T07:46:29Z</dcterms:created>
  <dcterms:modified xsi:type="dcterms:W3CDTF">2024-11-18T07:46:29Z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