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581716" ContentType="image/png"/>
  <Default Extension="135425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63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0cf39b7111.20581716"/>
  <Relationship Id="rId3" Type="http://schemas.openxmlformats.org/officeDocument/2006/relationships/image" Target="../media/logo_673b00cf54c5212.135425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Validation Data for Non-contact Electrograms" descr="Validation Data for Non-contact Electrogram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435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pe MTB, Betts T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lidation Data for Non-contact Electrogram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6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2024-11-18T08:54:39Z</dcterms:created>
  <dcterms:modified xsi:type="dcterms:W3CDTF">2024-11-18T08:54:39Z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