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713642" ContentType="image/png"/>
  <Default Extension="895583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09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bd76cbc921.43713642"/>
  <Relationship Id="rId3" Type="http://schemas.openxmlformats.org/officeDocument/2006/relationships/image" Target="../media/logo_673aebd78331452.895583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29350"/>
          <a:chOff x="9525" y="9525"/>
          <a:chExt cx="9229725" cy="6229350"/>
        </a:xfrm>
      </p:grpSpPr>
      <p:pic>
        <p:nvPicPr>
          <p:cNvPr id="1" name="Examples of Complex Activation Patterns Identified Using Charge Density Propagation Mapping" descr="Examples of Complex Activation Patterns Identified Using Charge Density Propagation Mapp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5467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pe MTB, Betts T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amples of Complex Activation Patterns Identified Using Charge Density Propagation Mapp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6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2024-11-18T07:25:11Z</dcterms:created>
  <dcterms:modified xsi:type="dcterms:W3CDTF">2024-11-18T07:25:11Z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