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1593850" ContentType="image/png"/>
  <Default Extension="7320499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3127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ecf5d1dad51.71593850"/>
  <Relationship Id="rId3" Type="http://schemas.openxmlformats.org/officeDocument/2006/relationships/image" Target="../media/logo_673aecf5e5c1982.7320499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686425"/>
          <a:chOff x="9525" y="9525"/>
          <a:chExt cx="9229725" cy="5686425"/>
        </a:xfrm>
      </p:grpSpPr>
      <p:pic>
        <p:nvPicPr>
          <p:cNvPr id="1" name="Effect of Temperature on Measurement of Contact Force Using AcQBlate Catheter" descr="Effect of Temperature on Measurement of Contact Force Using AcQBlate Catheter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14850" cy="49244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ope MTB, Betts T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ffect of Temperature on Measurement of Contact Force Using AcQBlate Cathete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2;11:e0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6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2024-11-18T07:29:57Z</dcterms:created>
  <dcterms:modified xsi:type="dcterms:W3CDTF">2024-11-18T07:29:57Z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