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593850" ContentType="image/png"/>
  <Default Extension="732049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cf5d1dad51.71593850"/>
  <Relationship Id="rId3" Type="http://schemas.openxmlformats.org/officeDocument/2006/relationships/image" Target="../media/logo_673aecf5e5c1982.732049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86425"/>
          <a:chOff x="9525" y="9525"/>
          <a:chExt cx="9229725" cy="5686425"/>
        </a:xfrm>
      </p:grpSpPr>
      <p:pic>
        <p:nvPicPr>
          <p:cNvPr id="1" name="Effect of Temperature on Measurement of Contact Force Using AcQBlate Catheter" descr="Effect of Temperature on Measurement of Contact Force Using AcQBlate Cathe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924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pe MTB, Betts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Temperature on Measurement of Contact Force Using AcQBlate Cathe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2024-11-18T07:29:57Z</dcterms:created>
  <dcterms:modified xsi:type="dcterms:W3CDTF">2024-11-18T07:29:57Z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