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759589" ContentType="image/png"/>
  <Default Extension="261310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cae9fd051.87759589"/>
  <Relationship Id="rId3" Type="http://schemas.openxmlformats.org/officeDocument/2006/relationships/image" Target="../media/logo_673aedcb0868272.261310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Schematic Diagram of the Four Subtypes of Posteroseptal AP in the AV Annuli (LAO View)" descr="Schematic Diagram of the Four Subtypes of Posteroseptal AP in the AV Annuli (LAO View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bloa M, Pascal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iagram of the Four Subtypes of Posteroseptal AP in the AV Annuli (LAO View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2024-11-18T07:33:31Z</dcterms:created>
  <dcterms:modified xsi:type="dcterms:W3CDTF">2024-11-18T07:33:31Z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