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87759589" ContentType="image/png"/>
  <Default Extension="26131021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3148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edcae9fd051.87759589"/>
  <Relationship Id="rId3" Type="http://schemas.openxmlformats.org/officeDocument/2006/relationships/image" Target="../media/logo_673aedcb0868272.26131021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829300"/>
          <a:chOff x="9525" y="9525"/>
          <a:chExt cx="9229725" cy="5829300"/>
        </a:xfrm>
      </p:grpSpPr>
      <p:pic>
        <p:nvPicPr>
          <p:cNvPr id="1" name="Schematic Diagram of the Four Subtypes of Posteroseptal AP in the AV Annuli (LAO View)" descr="Schematic Diagram of the Four Subtypes of Posteroseptal AP in the AV Annuli (LAO View)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533900" cy="50673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Lebloa M, Pascale P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chematic Diagram of the Four Subtypes of Posteroseptal AP in the AV Annuli (LAO View)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22;11:e07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21.55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6">
  <a:themeElements>
    <a:clrScheme name="Theme3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2024-11-18T07:33:31Z</dcterms:created>
  <dcterms:modified xsi:type="dcterms:W3CDTF">2024-11-18T07:33:31Z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