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913935" ContentType="image/png"/>
  <Default Extension="093477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2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8b382d6b71.82913935"/>
  <Relationship Id="rId3" Type="http://schemas.openxmlformats.org/officeDocument/2006/relationships/image" Target="../media/logo_673af8b3945a322.093477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86300"/>
          <a:chOff x="9525" y="9525"/>
          <a:chExt cx="9229725" cy="4686300"/>
        </a:xfrm>
      </p:grpSpPr>
      <p:pic>
        <p:nvPicPr>
          <p:cNvPr id="1" name="Polarity of the Delta Wave for Inferior Paraseptal Accessory Pathways According to ECG Lead and Ablation Site" descr="Polarity of the Delta Wave for Inferior Paraseptal Accessory Pathways According to ECG Lead and Ablation S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24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bloa M, Pascal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larity of the Delta Wave for Inferior Paraseptal Accessory Pathways According to ECG Lead and Ablation Si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2024-11-18T08:20:03Z</dcterms:created>
  <dcterms:modified xsi:type="dcterms:W3CDTF">2024-11-18T08:20:03Z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