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771711" ContentType="image/png"/>
  <Default Extension="627976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8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f141256b01.15771711"/>
  <Relationship Id="rId3" Type="http://schemas.openxmlformats.org/officeDocument/2006/relationships/image" Target="../media/logo_673aef14293d712.627976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00550"/>
          <a:chOff x="9525" y="9525"/>
          <a:chExt cx="9229725" cy="4400550"/>
        </a:xfrm>
      </p:grpSpPr>
      <p:pic>
        <p:nvPicPr>
          <p:cNvPr id="1" name="The ‘Double Transition’ Pattern to Discriminate Right Endocardial Posterior/Posteroseptal Accessory Pathways" descr="The ‘Double Transition’ Pattern to Discriminate Right Endocardial Posterior/Posteroseptal Accessory Pathway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38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bloa M, Pascal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‘Double Transition’ Pattern to Discriminate Right Endocardial Posterior/Posteroseptal Accessory Pathway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2024-11-18T07:39:00Z</dcterms:created>
  <dcterms:modified xsi:type="dcterms:W3CDTF">2024-11-18T07:39:00Z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