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3530927" ContentType="image/png"/>
  <Default Extension="6861341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307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eafc12cfa31.33530927"/>
  <Relationship Id="rId3" Type="http://schemas.openxmlformats.org/officeDocument/2006/relationships/image" Target="../media/logo_673aeafc2445282.6861341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314825"/>
          <a:chOff x="9525" y="9525"/>
          <a:chExt cx="9229725" cy="4314825"/>
        </a:xfrm>
      </p:grpSpPr>
      <p:pic>
        <p:nvPicPr>
          <p:cNvPr id="1" name="Useful Baseline ECG Signs to Localise Posteroseptal Accessory Pathways" descr="Useful Baseline ECG Signs to Localise Posteroseptal Accessory Pathway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5528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ebloa M, Pascale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Useful Baseline ECG Signs to Localise Posteroseptal Accessory Pathway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2;11:e0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5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2024-11-18T07:21:32Z</dcterms:created>
  <dcterms:modified xsi:type="dcterms:W3CDTF">2024-11-18T07:21:32Z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