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5800661" ContentType="image/png"/>
  <Default Extension="1502514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16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ee4a873e661.55800661"/>
  <Relationship Id="rId3" Type="http://schemas.openxmlformats.org/officeDocument/2006/relationships/image" Target="../media/logo_673aee4a9fced62.1502514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96000"/>
          <a:chOff x="9525" y="9525"/>
          <a:chExt cx="9229725" cy="6096000"/>
        </a:xfrm>
      </p:grpSpPr>
      <p:pic>
        <p:nvPicPr>
          <p:cNvPr id="1" name="Stepwise ECG Algorithm Based on Maximally Pre-excited QRS to Discriminate Posteroseptal Accessory Pathways" descr="Stepwise ECG Algorithm Based on Maximally Pre-excited QRS to Discriminate Posteroseptal Accessory Pathway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334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bloa M, Pascale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epwise ECG Algorithm Based on Maximally Pre-excited QRS to Discriminate Posteroseptal Accessory Pathway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5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2024-11-18T07:35:38Z</dcterms:created>
  <dcterms:modified xsi:type="dcterms:W3CDTF">2024-11-18T07:35:38Z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