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00661" ContentType="image/png"/>
  <Default Extension="150251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4a873e661.55800661"/>
  <Relationship Id="rId3" Type="http://schemas.openxmlformats.org/officeDocument/2006/relationships/image" Target="../media/logo_673aee4a9fced62.150251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Stepwise ECG Algorithm Based on Maximally Pre-excited QRS to Discriminate Posteroseptal Accessory Pathways" descr="Stepwise ECG Algorithm Based on Maximally Pre-excited QRS to Discriminate Posteroseptal Accessory Pathw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bloa M, Pascal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pwise ECG Algorithm Based on Maximally Pre-excited QRS to Discriminate Posteroseptal Accessory Pathw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2024-11-18T07:35:38Z</dcterms:created>
  <dcterms:modified xsi:type="dcterms:W3CDTF">2024-11-18T07:35:38Z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