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242800" ContentType="image/png"/>
  <Default Extension="114132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4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db733d2481.77242800"/>
  <Relationship Id="rId3" Type="http://schemas.openxmlformats.org/officeDocument/2006/relationships/image" Target="../media/logo_673aedb75067492.114132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86450"/>
          <a:chOff x="9525" y="9525"/>
          <a:chExt cx="9229725" cy="5886450"/>
        </a:xfrm>
      </p:grpSpPr>
      <p:pic>
        <p:nvPicPr>
          <p:cNvPr id="1" name="AF Shows Spatially Heterogeneous Disordered Activity" descr="AF Shows Spatially Heterogeneous Disordered Activ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24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JA, Grace A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Shows Spatially Heterogeneous Disordered Activ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2024-11-18T07:33:11Z</dcterms:created>
  <dcterms:modified xsi:type="dcterms:W3CDTF">2024-11-18T07:33:11Z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