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1949583" ContentType="image/png"/>
  <Default Extension="96494714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3593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ff2c3f22091.81949583"/>
  <Relationship Id="rId3" Type="http://schemas.openxmlformats.org/officeDocument/2006/relationships/image" Target="../media/logo_673aff2c5937d92.96494714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38900"/>
          <a:chOff x="9525" y="9525"/>
          <a:chExt cx="9229725" cy="6438900"/>
        </a:xfrm>
      </p:grpSpPr>
      <p:pic>
        <p:nvPicPr>
          <p:cNvPr id="1" name="Clinical Mapping Approaches for AF" descr="Clinical Mapping Approaches for A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56769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Zaman JA, Grace AA, Narayan S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linical Mapping Approaches for AF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2;11:e0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1.5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2024-11-18T08:47:40Z</dcterms:created>
  <dcterms:modified xsi:type="dcterms:W3CDTF">2024-11-18T08:47:40Z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