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294861" ContentType="image/png"/>
  <Default Extension="363452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2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173a694571.45294861"/>
  <Relationship Id="rId3" Type="http://schemas.openxmlformats.org/officeDocument/2006/relationships/image" Target="../media/logo_673af173bf68182.363452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Initial Clinical Reports of Localised Sources for Persistent AF by FIRM" descr="Initial Clinical Reports of Localised Sources for Persistent AF by FIR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JA, Grace A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itial Clinical Reports of Localised Sources for Persistent AF by FIR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2024-11-18T07:49:07Z</dcterms:created>
  <dcterms:modified xsi:type="dcterms:W3CDTF">2024-11-18T07:49:07Z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