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421113" ContentType="image/png"/>
  <Default Extension="078992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4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952a899b21.44421113"/>
  <Relationship Id="rId3" Type="http://schemas.openxmlformats.org/officeDocument/2006/relationships/image" Target="../media/logo_673af952c00c092.078992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81500"/>
          <a:chOff x="9525" y="9525"/>
          <a:chExt cx="9229725" cy="4381500"/>
        </a:xfrm>
      </p:grpSpPr>
      <p:pic>
        <p:nvPicPr>
          <p:cNvPr id="1" name="CARTOFINDER AF Mapping Using PENTARAY Prior to Pulmonary Vein Isolation" descr="CARTOFINDER AF Mapping Using PENTARAY Prior to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19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man JA, Grace A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TOFINDER AF Mapping Using PENTARAY Prior to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2024-11-18T08:22:42Z</dcterms:created>
  <dcterms:modified xsi:type="dcterms:W3CDTF">2024-11-18T08:22:42Z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