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4421113" ContentType="image/png"/>
  <Default Extension="0789926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44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f952a899b21.44421113"/>
  <Relationship Id="rId3" Type="http://schemas.openxmlformats.org/officeDocument/2006/relationships/image" Target="../media/logo_673af952c00c092.0789926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81500"/>
          <a:chOff x="9525" y="9525"/>
          <a:chExt cx="9229725" cy="4381500"/>
        </a:xfrm>
      </p:grpSpPr>
      <p:pic>
        <p:nvPicPr>
          <p:cNvPr id="1" name="CARTOFINDER AF Mapping Using PENTARAY Prior to Pulmonary Vein Isolation" descr="CARTOFINDER AF Mapping Using PENTARAY Prior to Pulmonary Vein Iso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619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Zaman JA, Grace AA, Narayan S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RTOFINDER AF Mapping Using PENTARAY Prior to Pulmonary Vein Iso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5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2024-11-18T08:22:42Z</dcterms:created>
  <dcterms:modified xsi:type="dcterms:W3CDTF">2024-11-18T08:22:42Z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