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262592" ContentType="image/png"/>
  <Default Extension="660237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e258a99f51.02262592"/>
  <Relationship Id="rId3" Type="http://schemas.openxmlformats.org/officeDocument/2006/relationships/image" Target="../media/logo_673afe25a7c8f82.660237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CardioNXT Mapping System Using RADAR Mapping" descr="CardioNXT Mapping System Using RADAR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NXT Mapping System Using RADAR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2024-11-18T08:43:17Z</dcterms:created>
  <dcterms:modified xsi:type="dcterms:W3CDTF">2024-11-18T08:43:17Z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