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2262592" ContentType="image/png"/>
  <Default Extension="6602374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3567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fe258a99f51.02262592"/>
  <Relationship Id="rId3" Type="http://schemas.openxmlformats.org/officeDocument/2006/relationships/image" Target="../media/logo_673afe25a7c8f82.6602374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096000"/>
          <a:chOff x="9525" y="9525"/>
          <a:chExt cx="9229725" cy="6096000"/>
        </a:xfrm>
      </p:grpSpPr>
      <p:pic>
        <p:nvPicPr>
          <p:cNvPr id="1" name="CardioNXT Mapping System Using RADAR Mapping" descr="CardioNXT Mapping System Using RADAR Mapp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334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Zaman JA, Grace AA, Narayan S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rdioNXT Mapping System Using RADAR Mapp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2;11:e0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5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4">
  <a:themeElements>
    <a:clrScheme name="Theme3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2024-11-18T08:43:17Z</dcterms:created>
  <dcterms:modified xsi:type="dcterms:W3CDTF">2024-11-18T08:43:17Z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