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9312586" ContentType="image/png"/>
  <Default Extension="1820956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091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eb8f4403361.19312586"/>
  <Relationship Id="rId3" Type="http://schemas.openxmlformats.org/officeDocument/2006/relationships/image" Target="../media/logo_673aeb8f586ec22.1820956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781675"/>
          <a:chOff x="9525" y="9525"/>
          <a:chExt cx="9229725" cy="5781675"/>
        </a:xfrm>
      </p:grpSpPr>
      <p:pic>
        <p:nvPicPr>
          <p:cNvPr id="1" name="Non-contact Mapping Using Charge Density" descr="Non-contact Mapping Using Charge Densit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0196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Zaman JA, Grace AA, Narayan S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on-contact Mapping Using Charge Densit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2;11:e0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5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2024-11-18T07:23:59Z</dcterms:created>
  <dcterms:modified xsi:type="dcterms:W3CDTF">2024-11-18T07:23:59Z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