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302782" ContentType="image/png"/>
  <Default Extension="307192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9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f7361c7151.09302782"/>
  <Relationship Id="rId3" Type="http://schemas.openxmlformats.org/officeDocument/2006/relationships/image" Target="../media/logo_673aef737b2fe12.307192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52975"/>
          <a:chOff x="9525" y="9525"/>
          <a:chExt cx="9229725" cy="4752975"/>
        </a:xfrm>
      </p:grpSpPr>
      <p:pic>
        <p:nvPicPr>
          <p:cNvPr id="1" name="Phase Maps of Reconstructed Electrograms" descr="Phase Maps of Reconstructed Electrogra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990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aman JA, Grace AA, Narayan S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ase Maps of Reconstructed Electrogra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2024-11-18T07:40:35Z</dcterms:created>
  <dcterms:modified xsi:type="dcterms:W3CDTF">2024-11-18T07:40:35Z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