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296560" ContentType="image/png"/>
  <Default Extension="113136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b6b0f4b871.64296560"/>
  <Relationship Id="rId3" Type="http://schemas.openxmlformats.org/officeDocument/2006/relationships/image" Target="../media/logo_673aeb6b2140b82.113136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ute Coronary Syndrome in Elderly Patients: Risk Factors, Clinical Consideration, and Management" descr="Acute Coronary Syndrome in Elderly Patients: Risk Factors, Clinical Consideration, and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90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roi M, Ainani N, Abbott JD, Mamas MA, Velagapud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Coronary Syndrome in Elderly Patients: Risk Factors, Clinical Consideration, and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2024-11-18T07:23:23Z</dcterms:created>
  <dcterms:modified xsi:type="dcterms:W3CDTF">2024-11-18T07:23:23Z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