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518519" ContentType="image/png"/>
  <Default Extension="005769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5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dc196f5e31.49518519"/>
  <Relationship Id="rId3" Type="http://schemas.openxmlformats.org/officeDocument/2006/relationships/image" Target="../media/logo_673afdc1b1b6572.005769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05450"/>
          <a:chOff x="9525" y="9525"/>
          <a:chExt cx="9229725" cy="5505450"/>
        </a:xfrm>
      </p:grpSpPr>
      <p:pic>
        <p:nvPicPr>
          <p:cNvPr id="1" name="Scores for Predicting Ischemic and Hemorrhagic Risks in Non-ST Elevation MI" descr="Scores for Predicting Ischemic and Hemorrhagic Risks in Non-ST Elevation M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43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eroi M, Ainani N, Abbott JD, Mamas MA, Velagapud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ores for Predicting Ischemic and Hemorrhagic Risks in Non-ST Elevation M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2024-11-18T08:41:37Z</dcterms:created>
  <dcterms:modified xsi:type="dcterms:W3CDTF">2024-11-18T08:41:37Z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