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603299" ContentType="image/png"/>
  <Default Extension="591656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f50112d061.46603299"/>
  <Relationship Id="rId3" Type="http://schemas.openxmlformats.org/officeDocument/2006/relationships/image" Target="../media/logo_673aef502358f72.591656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96075"/>
          <a:chOff x="9525" y="9525"/>
          <a:chExt cx="9229725" cy="6696075"/>
        </a:xfrm>
      </p:grpSpPr>
      <p:pic>
        <p:nvPicPr>
          <p:cNvPr id="1" name="Randomized Controlled Trials Comparing Invasive and Conservative Groups in Elderly" descr="Randomized Controlled Trials Comparing Invasive and Conservative Groups in Elderl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34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eroi M, Ainani N, Abbott JD, Mamas MA, Velagapud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zed Controlled Trials Comparing Invasive and Conservative Groups in Elderl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2024-11-18T07:40:00Z</dcterms:created>
  <dcterms:modified xsi:type="dcterms:W3CDTF">2024-11-18T07:40:00Z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