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933157" ContentType="image/png"/>
  <Default Extension="795355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23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14ae326f31.71933157"/>
  <Relationship Id="rId3" Type="http://schemas.openxmlformats.org/officeDocument/2006/relationships/image" Target="../media/logo_673af14ae7c8192.795355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29250"/>
          <a:chOff x="9525" y="9525"/>
          <a:chExt cx="9229725" cy="5429250"/>
        </a:xfrm>
      </p:grpSpPr>
      <p:pic>
        <p:nvPicPr>
          <p:cNvPr id="1" name="Special Considerations During Invasive Approach for Acute Coronary Syndrome in Elderly Patients" descr="Special Considerations During Invasive Approach for Acute Coronary Syndrome in Elderly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4667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beroi M, Ainani N, Abbott JD, Mamas MA, Velagapudi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ecial Considerations During Invasive Approach for Acute Coronary Syndrome in Elderly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2024-11-18T07:48:26Z</dcterms:created>
  <dcterms:modified xsi:type="dcterms:W3CDTF">2024-11-18T07:48:26Z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