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034652" ContentType="image/png"/>
  <Default Extension="528487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48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acb9529c71.08034652"/>
  <Relationship Id="rId3" Type="http://schemas.openxmlformats.org/officeDocument/2006/relationships/image" Target="../media/logo_673afacbafaf842.528487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ase 1, Coronary Angiography and Angioplasty" descr="Case 1, Coronary Angiography and Angioplas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624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ootla D, Revaiah PC, Kaur N, Sharma YP, Gupt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se 1, Coronary Angiography and Angioplas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2024-11-18T08:28:59Z</dcterms:created>
  <dcterms:modified xsi:type="dcterms:W3CDTF">2024-11-18T08:28:59Z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