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466219" ContentType="image/png"/>
  <Default Extension="688195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ef5cbb1421.68466219"/>
  <Relationship Id="rId3" Type="http://schemas.openxmlformats.org/officeDocument/2006/relationships/image" Target="../media/logo_673aeef5e134572.688195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Case 1, Intravascular Ultrasound During Angioplasty" descr="Case 1, Intravascular Ultrasound During Angioplas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ootla D, Revaiah PC, Kaur N, Sharma YP, Gupta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se 1, Intravascular Ultrasound During Angioplas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2024-11-18T07:38:29Z</dcterms:created>
  <dcterms:modified xsi:type="dcterms:W3CDTF">2024-11-18T07:38:29Z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