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568294" ContentType="image/png"/>
  <Default Extension="044128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c8a4659191.82568294"/>
  <Relationship Id="rId3" Type="http://schemas.openxmlformats.org/officeDocument/2006/relationships/image" Target="../media/logo_673aec8a5aac232.044128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95700"/>
          <a:chOff x="9525" y="9525"/>
          <a:chExt cx="9229725" cy="3695700"/>
        </a:xfrm>
      </p:grpSpPr>
      <p:pic>
        <p:nvPicPr>
          <p:cNvPr id="1" name="Case 2, Coronary Angiography and Angioplasty" descr="Case 2, Coronary Angiography and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33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2, Coronary Angiography and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2024-11-18T07:28:10Z</dcterms:created>
  <dcterms:modified xsi:type="dcterms:W3CDTF">2024-11-18T07:28:10Z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