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655579" ContentType="image/png"/>
  <Default Extension="06527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cbe2e27751.05655579"/>
  <Relationship Id="rId3" Type="http://schemas.openxmlformats.org/officeDocument/2006/relationships/image" Target="../media/logo_673afcbe45e0992.06527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Case 2, Intravascular Ultrasound During Angioplasty" descr="Case 2, Intravascular Ultrasound During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2, Intravascular Ultrasound During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2024-11-18T08:37:18Z</dcterms:created>
  <dcterms:modified xsi:type="dcterms:W3CDTF">2024-11-18T08:37:18Z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