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5655579" ContentType="image/png"/>
  <Default Extension="0652793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53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fcbe2e27751.05655579"/>
  <Relationship Id="rId3" Type="http://schemas.openxmlformats.org/officeDocument/2006/relationships/image" Target="../media/logo_673afcbe45e0992.0652793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391150"/>
          <a:chOff x="9525" y="9525"/>
          <a:chExt cx="9229725" cy="5391150"/>
        </a:xfrm>
      </p:grpSpPr>
      <p:pic>
        <p:nvPicPr>
          <p:cNvPr id="1" name="Case 2, Intravascular Ultrasound During Angioplasty" descr="Case 2, Intravascular Ultrasound During Angioplast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52950" cy="46291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ootla D, Revaiah PC, Kaur N, Sharma YP, Gupta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se 2, Intravascular Ultrasound During Angioplast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2;1:e1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1.2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2024-11-18T08:37:18Z</dcterms:created>
  <dcterms:modified xsi:type="dcterms:W3CDTF">2024-11-18T08:37:18Z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