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265008" ContentType="image/png"/>
  <Default Extension="760788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d49843811.94265008"/>
  <Relationship Id="rId3" Type="http://schemas.openxmlformats.org/officeDocument/2006/relationships/image" Target="../media/logo_673b00d4b018402.760788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Case 3, Intravascular Ultrasound During Angioplasty" descr="Case 3, Intravascular Ultrasound During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3, Intravascular Ultrasound During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2024-11-18T08:54:44Z</dcterms:created>
  <dcterms:modified xsi:type="dcterms:W3CDTF">2024-11-18T08:54:44Z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